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8" r:id="rId3"/>
    <p:sldId id="257" r:id="rId4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1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E4B402-1E7B-4BD4-9D2C-F9FD94DBBA7A}" type="datetimeFigureOut">
              <a:rPr lang="en-CA" smtClean="0"/>
              <a:t>03/04/2012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08CAA-F5E7-4779-9B22-DC4EDF0B060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8525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970AE-C220-46A5-9B2E-800DF8C767DA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7948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03/04/2012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03/04/2012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03/04/2012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03/04/2012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03/04/2012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03/04/2012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03/04/2012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03/04/2012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03/04/2012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03/04/2012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03/04/2012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t>03/04/2012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math.ca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8.wmf"/><Relationship Id="rId3" Type="http://schemas.openxmlformats.org/officeDocument/2006/relationships/notesSlide" Target="../notesSlides/notesSlide1.xml"/><Relationship Id="rId21" Type="http://schemas.openxmlformats.org/officeDocument/2006/relationships/oleObject" Target="../embeddings/oleObject9.bin"/><Relationship Id="rId7" Type="http://schemas.openxmlformats.org/officeDocument/2006/relationships/oleObject" Target="../embeddings/oleObject2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4.bin"/><Relationship Id="rId24" Type="http://schemas.openxmlformats.org/officeDocument/2006/relationships/image" Target="../media/image11.wmf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23" Type="http://schemas.openxmlformats.org/officeDocument/2006/relationships/oleObject" Target="../embeddings/oleObject10.bin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8.bin"/><Relationship Id="rId4" Type="http://schemas.openxmlformats.org/officeDocument/2006/relationships/image" Target="../media/image12.pn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6.wmf"/><Relationship Id="rId22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en-CA"/>
              <a:t/>
            </a:r>
            <a:br>
              <a:rPr lang="en-CA"/>
            </a:br>
            <a:r>
              <a:rPr lang="en-CA"/>
              <a:t>Section 7.4 Midpoint and </a:t>
            </a:r>
            <a:r>
              <a:rPr lang="en-CA" smtClean="0"/>
              <a:t>Distances</a:t>
            </a:r>
            <a:br>
              <a:rPr lang="en-CA" smtClean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2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en-CA" dirty="0" smtClean="0"/>
              <a:t>Finding the Middle Point: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219256" cy="5421216"/>
          </a:xfrm>
        </p:spPr>
        <p:txBody>
          <a:bodyPr/>
          <a:lstStyle/>
          <a:p>
            <a:r>
              <a:rPr lang="en-CA" dirty="0" smtClean="0"/>
              <a:t>When given the endpoints of a line segment, the middle can be found by finding the average of </a:t>
            </a:r>
            <a:r>
              <a:rPr lang="en-CA" smtClean="0"/>
              <a:t>the endpoints</a:t>
            </a:r>
          </a:p>
          <a:p>
            <a:r>
              <a:rPr lang="en-CA" smtClean="0"/>
              <a:t>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1301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en-CA" dirty="0" smtClean="0"/>
              <a:t>IV) Midpoints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052736"/>
            <a:ext cx="8496944" cy="1656184"/>
          </a:xfrm>
        </p:spPr>
        <p:txBody>
          <a:bodyPr>
            <a:normAutofit/>
          </a:bodyPr>
          <a:lstStyle/>
          <a:p>
            <a:r>
              <a:rPr lang="en-CA" sz="2200" dirty="0" smtClean="0"/>
              <a:t>When given the endpoints of a line, the midpoint can be found by taking the average of the coordinates</a:t>
            </a:r>
          </a:p>
          <a:p>
            <a:pPr marL="0" indent="0">
              <a:buNone/>
            </a:pPr>
            <a:r>
              <a:rPr lang="en-CA" sz="2200" dirty="0" smtClean="0"/>
              <a:t>Ex: Given the points A(-3,1) and B(6,9), find the coordinates of the midpoint</a:t>
            </a:r>
            <a:endParaRPr lang="en-CA" sz="22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608" y="2708920"/>
            <a:ext cx="4343400" cy="389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1772838" y="4419957"/>
            <a:ext cx="107156" cy="10715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graphicFrame>
        <p:nvGraphicFramePr>
          <p:cNvPr id="6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2181558"/>
              </p:ext>
            </p:extLst>
          </p:nvPr>
        </p:nvGraphicFramePr>
        <p:xfrm>
          <a:off x="1070575" y="4259548"/>
          <a:ext cx="620713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5" imgW="444240" imgH="253800" progId="Equation.DSMT4">
                  <p:embed/>
                </p:oleObj>
              </mc:Choice>
              <mc:Fallback>
                <p:oleObj name="Equation" r:id="rId5" imgW="4442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0575" y="4259548"/>
                        <a:ext cx="620713" cy="3540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val 6"/>
          <p:cNvSpPr/>
          <p:nvPr/>
        </p:nvSpPr>
        <p:spPr>
          <a:xfrm>
            <a:off x="3684765" y="2729703"/>
            <a:ext cx="107156" cy="10715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graphicFrame>
        <p:nvGraphicFramePr>
          <p:cNvPr id="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756509"/>
              </p:ext>
            </p:extLst>
          </p:nvPr>
        </p:nvGraphicFramePr>
        <p:xfrm>
          <a:off x="3844920" y="2596565"/>
          <a:ext cx="531813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7" imgW="380880" imgH="253800" progId="Equation.DSMT4">
                  <p:embed/>
                </p:oleObj>
              </mc:Choice>
              <mc:Fallback>
                <p:oleObj name="Equation" r:id="rId7" imgW="3808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920" y="2596565"/>
                        <a:ext cx="531813" cy="3540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1842654" y="2770910"/>
            <a:ext cx="1925782" cy="1717964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867980" y="2322102"/>
            <a:ext cx="3770584" cy="106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Take the average of the two 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“x” coordinates to find the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 x-coordinate of the midpoint</a:t>
            </a:r>
            <a:endParaRPr lang="en-CA" sz="2100" dirty="0">
              <a:solidFill>
                <a:srgbClr val="FF0000"/>
              </a:solidFill>
            </a:endParaRPr>
          </a:p>
        </p:txBody>
      </p:sp>
      <p:graphicFrame>
        <p:nvGraphicFramePr>
          <p:cNvPr id="12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0192587"/>
              </p:ext>
            </p:extLst>
          </p:nvPr>
        </p:nvGraphicFramePr>
        <p:xfrm>
          <a:off x="5043632" y="3605068"/>
          <a:ext cx="1293813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9" imgW="927000" imgH="457200" progId="Equation.DSMT4">
                  <p:embed/>
                </p:oleObj>
              </mc:Choice>
              <mc:Fallback>
                <p:oleObj name="Equation" r:id="rId9" imgW="9270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3632" y="3605068"/>
                        <a:ext cx="1293813" cy="6365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3203884"/>
              </p:ext>
            </p:extLst>
          </p:nvPr>
        </p:nvGraphicFramePr>
        <p:xfrm>
          <a:off x="6408738" y="3636530"/>
          <a:ext cx="39052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11" imgW="279360" imgH="431640" progId="Equation.DSMT4">
                  <p:embed/>
                </p:oleObj>
              </mc:Choice>
              <mc:Fallback>
                <p:oleObj name="Equation" r:id="rId11" imgW="27936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8738" y="3636530"/>
                        <a:ext cx="390525" cy="6000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4442099"/>
              </p:ext>
            </p:extLst>
          </p:nvPr>
        </p:nvGraphicFramePr>
        <p:xfrm>
          <a:off x="6853093" y="3754583"/>
          <a:ext cx="790078" cy="3779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13" imgW="368280" imgH="177480" progId="Equation.DSMT4">
                  <p:embed/>
                </p:oleObj>
              </mc:Choice>
              <mc:Fallback>
                <p:oleObj name="Equation" r:id="rId13" imgW="3682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3093" y="3754583"/>
                        <a:ext cx="790078" cy="37797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2928798"/>
              </p:ext>
            </p:extLst>
          </p:nvPr>
        </p:nvGraphicFramePr>
        <p:xfrm>
          <a:off x="5230813" y="4343400"/>
          <a:ext cx="97472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15" imgW="698400" imgH="431640" progId="Equation.DSMT4">
                  <p:embed/>
                </p:oleObj>
              </mc:Choice>
              <mc:Fallback>
                <p:oleObj name="Equation" r:id="rId15" imgW="69840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0813" y="4343400"/>
                        <a:ext cx="974725" cy="6000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861072"/>
              </p:ext>
            </p:extLst>
          </p:nvPr>
        </p:nvGraphicFramePr>
        <p:xfrm>
          <a:off x="6383338" y="4343833"/>
          <a:ext cx="496887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17" imgW="355320" imgH="431640" progId="Equation.DSMT4">
                  <p:embed/>
                </p:oleObj>
              </mc:Choice>
              <mc:Fallback>
                <p:oleObj name="Equation" r:id="rId17" imgW="35532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3338" y="4343833"/>
                        <a:ext cx="496887" cy="6000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528839"/>
              </p:ext>
            </p:extLst>
          </p:nvPr>
        </p:nvGraphicFramePr>
        <p:xfrm>
          <a:off x="6919333" y="4433598"/>
          <a:ext cx="544512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19" imgW="253800" imgH="177480" progId="Equation.DSMT4">
                  <p:embed/>
                </p:oleObj>
              </mc:Choice>
              <mc:Fallback>
                <p:oleObj name="Equation" r:id="rId19" imgW="2538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9333" y="4433598"/>
                        <a:ext cx="544512" cy="3778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840272" y="5009887"/>
            <a:ext cx="302037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The coordinates of the 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midpoint will then be: </a:t>
            </a:r>
            <a:endParaRPr lang="en-CA" sz="2100" dirty="0">
              <a:solidFill>
                <a:srgbClr val="FF0000"/>
              </a:solidFill>
            </a:endParaRPr>
          </a:p>
        </p:txBody>
      </p:sp>
      <p:graphicFrame>
        <p:nvGraphicFramePr>
          <p:cNvPr id="19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4005947"/>
              </p:ext>
            </p:extLst>
          </p:nvPr>
        </p:nvGraphicFramePr>
        <p:xfrm>
          <a:off x="6065548" y="5810538"/>
          <a:ext cx="1138816" cy="5824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21" imgW="495000" imgH="253800" progId="Equation.DSMT4">
                  <p:embed/>
                </p:oleObj>
              </mc:Choice>
              <mc:Fallback>
                <p:oleObj name="Equation" r:id="rId21" imgW="4950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5548" y="5810538"/>
                        <a:ext cx="1138816" cy="58246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/>
          <p:cNvSpPr/>
          <p:nvPr/>
        </p:nvSpPr>
        <p:spPr>
          <a:xfrm>
            <a:off x="2756538" y="3560942"/>
            <a:ext cx="107156" cy="10715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graphicFrame>
        <p:nvGraphicFramePr>
          <p:cNvPr id="21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133173"/>
              </p:ext>
            </p:extLst>
          </p:nvPr>
        </p:nvGraphicFramePr>
        <p:xfrm>
          <a:off x="2892137" y="3635952"/>
          <a:ext cx="69215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23" imgW="495000" imgH="253800" progId="Equation.DSMT4">
                  <p:embed/>
                </p:oleObj>
              </mc:Choice>
              <mc:Fallback>
                <p:oleObj name="Equation" r:id="rId23" imgW="4950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2137" y="3635952"/>
                        <a:ext cx="692150" cy="3540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8494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14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1" grpId="0"/>
      <p:bldP spid="18" grpId="0"/>
      <p:bldP spid="2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cb025ba9a6ccf8fed139b5222f2a63b17a4791"/>
  <p:tag name="ISPRING_RESOURCE_PATHS_HASH_2" val="aecc3299cfb0733dcbea02b9a711f6c3dd14d2b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54</TotalTime>
  <Words>89</Words>
  <Application>Microsoft Office PowerPoint</Application>
  <PresentationFormat>On-screen Show (4:3)</PresentationFormat>
  <Paragraphs>11</Paragraphs>
  <Slides>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Oriel</vt:lpstr>
      <vt:lpstr>Equation</vt:lpstr>
      <vt:lpstr> Section 7.4 Midpoint and Distances </vt:lpstr>
      <vt:lpstr>Finding the Middle Point:</vt:lpstr>
      <vt:lpstr>IV) Midpoints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1.1  Addition and Subtraction of Integers</dc:title>
  <dc:creator>Danny Young</dc:creator>
  <cp:lastModifiedBy>Danny Young</cp:lastModifiedBy>
  <cp:revision>11</cp:revision>
  <dcterms:created xsi:type="dcterms:W3CDTF">2011-06-27T16:11:13Z</dcterms:created>
  <dcterms:modified xsi:type="dcterms:W3CDTF">2012-04-04T01:16:47Z</dcterms:modified>
</cp:coreProperties>
</file>